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D5F092A-20D4-4A09-94D1-4C11EA2844A5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sli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EE3C280-3E87-432B-BD86-8A8B3817987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001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5BE0BA-CF5B-4A32-925B-06772BEAFB10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E19D9A-C512-4765-9F00-85651683FDD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535865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374130-85A7-406F-A9C9-937B56B8C40C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651C56-77C2-4919-8998-46BB5A363BF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572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3FDF7C-9B15-4E18-ABC1-F32236A3A0D4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58C062-5384-4020-A5F2-C9DBF849A27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889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9E3752-1CE8-41D9-9D1F-F6CB50B1025B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7A5848-9E46-4039-8FA4-50F7070E376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6185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719104-385A-4025-8E40-5055162069C1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E1ED44-3F9D-44B9-A4A2-83F5D160244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02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855BAC-7CA5-484B-8576-C34B533FAF5B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sli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A2F29B-7606-46EE-A993-17FFF6BB80D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275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2D6996-D07A-48DC-9016-73DDEF6EA860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sli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9637E7-EBDB-47FE-8051-6B4CFF1B1A4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77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113680-17AC-4BB8-B673-AB3393550495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sli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B4B99D-C8BD-4B17-851E-F3A0C179B77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68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C47026-4F19-4751-980B-ADE7D53D421A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sli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A10CBE-2CA4-45FD-A8B6-17352E6C376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82101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16831D-20E0-4245-8CA2-433E3943BB0A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sli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9505BF-80EE-490D-94E3-025362DF6C5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027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0BE089-BCD9-4BF0-BD4D-82D656E33988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sli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D1B031-9FDF-4FE0-A0F4-4F00DBEE46B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29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ABCA4FF-D745-4CBF-88E1-74C2C89CCCC6}" type="datetime1">
              <a:rPr lang="da-DK"/>
              <a:pPr lvl="0"/>
              <a:t>27-08-2021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slidenumm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3C7A9A3-8005-4B11-A796-B19971F3A063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a-DK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a-DK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32" y="119585"/>
            <a:ext cx="11591638" cy="663468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MØDE DEA</dc:title>
  <dc:creator>Jens Boe Nielsen</dc:creator>
  <cp:lastModifiedBy>Peter Amstrup</cp:lastModifiedBy>
  <cp:revision>12</cp:revision>
  <dcterms:created xsi:type="dcterms:W3CDTF">2018-05-06T15:18:11Z</dcterms:created>
  <dcterms:modified xsi:type="dcterms:W3CDTF">2021-08-27T08:22:00Z</dcterms:modified>
</cp:coreProperties>
</file>