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4" r:id="rId2"/>
  </p:sldIdLst>
  <p:sldSz cx="12192000" cy="6858000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86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2971800" cy="45879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a-DK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endParaRPr lang="da-DK"/>
          </a:p>
        </p:txBody>
      </p:sp>
      <p:sp>
        <p:nvSpPr>
          <p:cNvPr id="3" name="Pladsholder til dato 2"/>
          <p:cNvSpPr txBox="1">
            <a:spLocks noGrp="1"/>
          </p:cNvSpPr>
          <p:nvPr>
            <p:ph type="dt" idx="1"/>
          </p:nvPr>
        </p:nvSpPr>
        <p:spPr>
          <a:xfrm>
            <a:off x="3884608" y="0"/>
            <a:ext cx="2971800" cy="45879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a-DK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fld id="{0D5F092A-20D4-4A09-94D1-4C11EA2844A5}" type="datetime1">
              <a:rPr lang="da-DK"/>
              <a:pPr lvl="0"/>
              <a:t>27-08-2021</a:t>
            </a:fld>
            <a:endParaRPr lang="da-DK"/>
          </a:p>
        </p:txBody>
      </p:sp>
      <p:sp>
        <p:nvSpPr>
          <p:cNvPr id="4" name="Pladsholder til slide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099"/>
          </a:xfrm>
          <a:prstGeom prst="rect">
            <a:avLst/>
          </a:prstGeom>
          <a:noFill/>
          <a:ln w="12701">
            <a:solidFill>
              <a:srgbClr val="000000"/>
            </a:solidFill>
            <a:prstDash val="solid"/>
          </a:ln>
        </p:spPr>
      </p:sp>
      <p:sp>
        <p:nvSpPr>
          <p:cNvPr id="5" name="Pladsholder til noter 4"/>
          <p:cNvSpPr txBox="1">
            <a:spLocks noGrp="1"/>
          </p:cNvSpPr>
          <p:nvPr>
            <p:ph type="body" sz="quarter" idx="3"/>
          </p:nvPr>
        </p:nvSpPr>
        <p:spPr>
          <a:xfrm>
            <a:off x="685800" y="4400549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6" name="Pladsholder til sidefod 5"/>
          <p:cNvSpPr txBox="1">
            <a:spLocks noGrp="1"/>
          </p:cNvSpPr>
          <p:nvPr>
            <p:ph type="ftr" sz="quarter" idx="4"/>
          </p:nvPr>
        </p:nvSpPr>
        <p:spPr>
          <a:xfrm>
            <a:off x="0" y="8685208"/>
            <a:ext cx="2971800" cy="45879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a-DK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endParaRPr lang="da-DK"/>
          </a:p>
        </p:txBody>
      </p:sp>
      <p:sp>
        <p:nvSpPr>
          <p:cNvPr id="7" name="Pladsholder til slidenummer 6"/>
          <p:cNvSpPr txBox="1">
            <a:spLocks noGrp="1"/>
          </p:cNvSpPr>
          <p:nvPr>
            <p:ph type="sldNum" sz="quarter" idx="5"/>
          </p:nvPr>
        </p:nvSpPr>
        <p:spPr>
          <a:xfrm>
            <a:off x="3884608" y="8685208"/>
            <a:ext cx="2971800" cy="45879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a-DK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fld id="{CEE3C280-3E87-432B-BD86-8A8B38179872}" type="slidenum"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3300149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marR="0" lvl="0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da-DK" sz="1200" b="0" i="0" u="none" strike="noStrike" kern="1200" cap="none" spc="0" baseline="0">
        <a:solidFill>
          <a:srgbClr val="000000"/>
        </a:solidFill>
        <a:uFillTx/>
        <a:latin typeface="Calibri"/>
      </a:defRPr>
    </a:lvl1pPr>
    <a:lvl2pPr marL="457200" marR="0" lvl="1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da-DK" sz="1200" b="0" i="0" u="none" strike="noStrike" kern="1200" cap="none" spc="0" baseline="0">
        <a:solidFill>
          <a:srgbClr val="000000"/>
        </a:solidFill>
        <a:uFillTx/>
        <a:latin typeface="Calibri"/>
      </a:defRPr>
    </a:lvl2pPr>
    <a:lvl3pPr marL="914400" marR="0" lvl="2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da-DK" sz="1200" b="0" i="0" u="none" strike="noStrike" kern="1200" cap="none" spc="0" baseline="0">
        <a:solidFill>
          <a:srgbClr val="000000"/>
        </a:solidFill>
        <a:uFillTx/>
        <a:latin typeface="Calibri"/>
      </a:defRPr>
    </a:lvl3pPr>
    <a:lvl4pPr marL="1371600" marR="0" lvl="3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da-DK" sz="1200" b="0" i="0" u="none" strike="noStrike" kern="1200" cap="none" spc="0" baseline="0">
        <a:solidFill>
          <a:srgbClr val="000000"/>
        </a:solidFill>
        <a:uFillTx/>
        <a:latin typeface="Calibri"/>
      </a:defRPr>
    </a:lvl4pPr>
    <a:lvl5pPr marL="1828800" marR="0" lvl="4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da-DK" sz="1200" b="0" i="0" u="none" strike="noStrike" kern="1200" cap="none" spc="0" baseline="0">
        <a:solidFill>
          <a:srgbClr val="000000"/>
        </a:solidFill>
        <a:uFillTx/>
        <a:latin typeface="Calibri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ctrTitle"/>
          </p:nvPr>
        </p:nvSpPr>
        <p:spPr>
          <a:xfrm>
            <a:off x="1524003" y="1122361"/>
            <a:ext cx="9144000" cy="2387598"/>
          </a:xfrm>
        </p:spPr>
        <p:txBody>
          <a:bodyPr anchor="b" anchorCtr="1"/>
          <a:lstStyle>
            <a:lvl1pPr algn="ctr">
              <a:defRPr sz="6000"/>
            </a:lvl1pPr>
          </a:lstStyle>
          <a:p>
            <a:pPr lvl="0"/>
            <a:r>
              <a:rPr lang="da-DK"/>
              <a:t>Klik for at redigere titeltypografien i masteren</a:t>
            </a:r>
          </a:p>
        </p:txBody>
      </p:sp>
      <p:sp>
        <p:nvSpPr>
          <p:cNvPr id="3" name="Undertitel 2"/>
          <p:cNvSpPr txBox="1">
            <a:spLocks noGrp="1"/>
          </p:cNvSpPr>
          <p:nvPr>
            <p:ph type="subTitle" idx="1"/>
          </p:nvPr>
        </p:nvSpPr>
        <p:spPr>
          <a:xfrm>
            <a:off x="1524003" y="3602041"/>
            <a:ext cx="9144000" cy="1655758"/>
          </a:xfrm>
        </p:spPr>
        <p:txBody>
          <a:bodyPr anchorCtr="1"/>
          <a:lstStyle>
            <a:lvl1pPr marL="0" indent="0" algn="ctr">
              <a:buNone/>
              <a:defRPr sz="2400"/>
            </a:lvl1pPr>
          </a:lstStyle>
          <a:p>
            <a:pPr lvl="0"/>
            <a:r>
              <a:rPr lang="da-DK"/>
              <a:t>Klik for at redigere undertiteltypografien i masteren</a:t>
            </a:r>
          </a:p>
        </p:txBody>
      </p:sp>
      <p:sp>
        <p:nvSpPr>
          <p:cNvPr id="4" name="Pladsholder til dato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A5BE0BA-CF5B-4A32-925B-06772BEAFB10}" type="datetime1">
              <a:rPr lang="da-DK"/>
              <a:pPr lvl="0"/>
              <a:t>27-08-2021</a:t>
            </a:fld>
            <a:endParaRPr lang="da-DK"/>
          </a:p>
        </p:txBody>
      </p:sp>
      <p:sp>
        <p:nvSpPr>
          <p:cNvPr id="5" name="Pladsholder til sidefod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a-DK"/>
          </a:p>
        </p:txBody>
      </p:sp>
      <p:sp>
        <p:nvSpPr>
          <p:cNvPr id="6" name="Pladsholder til slidenumm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0E19D9A-C512-4765-9F00-85651683FDD4}" type="slidenum"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095358659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lodret titel 2"/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0374130-85A7-406F-A9C9-937B56B8C40C}" type="datetime1">
              <a:rPr lang="da-DK"/>
              <a:pPr lvl="0"/>
              <a:t>27-08-2021</a:t>
            </a:fld>
            <a:endParaRPr lang="da-DK"/>
          </a:p>
        </p:txBody>
      </p:sp>
      <p:sp>
        <p:nvSpPr>
          <p:cNvPr id="5" name="Pladsholder til sidefod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a-DK"/>
          </a:p>
        </p:txBody>
      </p:sp>
      <p:sp>
        <p:nvSpPr>
          <p:cNvPr id="6" name="Pladsholder til slidenumm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7651C56-77C2-4919-8998-46BB5A363BF6}" type="slidenum"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8557216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 txBox="1">
            <a:spLocks noGrp="1"/>
          </p:cNvSpPr>
          <p:nvPr>
            <p:ph type="title" orient="vert"/>
          </p:nvPr>
        </p:nvSpPr>
        <p:spPr>
          <a:xfrm>
            <a:off x="8724903" y="365129"/>
            <a:ext cx="2628899" cy="5811834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lodret titel 2"/>
          <p:cNvSpPr txBox="1">
            <a:spLocks noGrp="1"/>
          </p:cNvSpPr>
          <p:nvPr>
            <p:ph type="body" orient="vert" idx="1"/>
          </p:nvPr>
        </p:nvSpPr>
        <p:spPr>
          <a:xfrm>
            <a:off x="838203" y="365129"/>
            <a:ext cx="7734296" cy="5811834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03FDF7C-9B15-4E18-ABC1-F32236A3A0D4}" type="datetime1">
              <a:rPr lang="da-DK"/>
              <a:pPr lvl="0"/>
              <a:t>27-08-2021</a:t>
            </a:fld>
            <a:endParaRPr lang="da-DK"/>
          </a:p>
        </p:txBody>
      </p:sp>
      <p:sp>
        <p:nvSpPr>
          <p:cNvPr id="5" name="Pladsholder til sidefod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a-DK"/>
          </a:p>
        </p:txBody>
      </p:sp>
      <p:sp>
        <p:nvSpPr>
          <p:cNvPr id="6" name="Pladsholder til slidenumm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A58C062-5384-4020-A5F2-C9DBF849A277}" type="slidenum"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5288972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/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69E3752-1CE8-41D9-9D1F-F6CB50B1025B}" type="datetime1">
              <a:rPr lang="da-DK"/>
              <a:pPr lvl="0"/>
              <a:t>27-08-2021</a:t>
            </a:fld>
            <a:endParaRPr lang="da-DK"/>
          </a:p>
        </p:txBody>
      </p:sp>
      <p:sp>
        <p:nvSpPr>
          <p:cNvPr id="5" name="Pladsholder til sidefod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a-DK"/>
          </a:p>
        </p:txBody>
      </p:sp>
      <p:sp>
        <p:nvSpPr>
          <p:cNvPr id="6" name="Pladsholder til slidenumm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D7A5848-9E46-4039-8FA4-50F7070E376D}" type="slidenum"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52618575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>
          <a:xfrm>
            <a:off x="831847" y="1709735"/>
            <a:ext cx="10515600" cy="2852735"/>
          </a:xfrm>
        </p:spPr>
        <p:txBody>
          <a:bodyPr anchor="b"/>
          <a:lstStyle>
            <a:lvl1pPr>
              <a:defRPr sz="6000"/>
            </a:lvl1pPr>
          </a:lstStyle>
          <a:p>
            <a:pPr lvl="0"/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/>
          <p:cNvSpPr txBox="1">
            <a:spLocks noGrp="1"/>
          </p:cNvSpPr>
          <p:nvPr>
            <p:ph type="body" idx="1"/>
          </p:nvPr>
        </p:nvSpPr>
        <p:spPr>
          <a:xfrm>
            <a:off x="831847" y="4589465"/>
            <a:ext cx="10515600" cy="1500182"/>
          </a:xfrm>
        </p:spPr>
        <p:txBody>
          <a:bodyPr/>
          <a:lstStyle>
            <a:lvl1pPr marL="0" indent="0">
              <a:buNone/>
              <a:defRPr sz="2400">
                <a:solidFill>
                  <a:srgbClr val="898989"/>
                </a:solidFill>
              </a:defRPr>
            </a:lvl1pPr>
          </a:lstStyle>
          <a:p>
            <a:pPr lvl="0"/>
            <a:r>
              <a:rPr lang="da-DK"/>
              <a:t>Rediger teksttypografien i masteren</a:t>
            </a:r>
          </a:p>
        </p:txBody>
      </p:sp>
      <p:sp>
        <p:nvSpPr>
          <p:cNvPr id="4" name="Pladsholder til dato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2719104-385A-4025-8E40-5055162069C1}" type="datetime1">
              <a:rPr lang="da-DK"/>
              <a:pPr lvl="0"/>
              <a:t>27-08-2021</a:t>
            </a:fld>
            <a:endParaRPr lang="da-DK"/>
          </a:p>
        </p:txBody>
      </p:sp>
      <p:sp>
        <p:nvSpPr>
          <p:cNvPr id="5" name="Pladsholder til sidefod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a-DK"/>
          </a:p>
        </p:txBody>
      </p:sp>
      <p:sp>
        <p:nvSpPr>
          <p:cNvPr id="6" name="Pladsholder til slidenumm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6E1ED44-3F9D-44B9-A4A2-83F5D1602443}" type="slidenum"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3502954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/>
          <p:cNvSpPr txBox="1">
            <a:spLocks noGrp="1"/>
          </p:cNvSpPr>
          <p:nvPr>
            <p:ph idx="1"/>
          </p:nvPr>
        </p:nvSpPr>
        <p:spPr>
          <a:xfrm>
            <a:off x="838203" y="1825627"/>
            <a:ext cx="5181603" cy="435133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indhold 3"/>
          <p:cNvSpPr txBox="1">
            <a:spLocks noGrp="1"/>
          </p:cNvSpPr>
          <p:nvPr>
            <p:ph idx="2"/>
          </p:nvPr>
        </p:nvSpPr>
        <p:spPr>
          <a:xfrm>
            <a:off x="6172200" y="1825627"/>
            <a:ext cx="5181603" cy="435133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dato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A855BAC-7CA5-484B-8576-C34B533FAF5B}" type="datetime1">
              <a:rPr lang="da-DK"/>
              <a:pPr lvl="0"/>
              <a:t>27-08-2021</a:t>
            </a:fld>
            <a:endParaRPr lang="da-DK"/>
          </a:p>
        </p:txBody>
      </p:sp>
      <p:sp>
        <p:nvSpPr>
          <p:cNvPr id="6" name="Pladsholder til sidefod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a-DK"/>
          </a:p>
        </p:txBody>
      </p:sp>
      <p:sp>
        <p:nvSpPr>
          <p:cNvPr id="7" name="Pladsholder til slidenumm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AA2F29B-7606-46EE-A993-17FFF6BB80DF}" type="slidenum"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2327525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>
          <a:xfrm>
            <a:off x="839784" y="365129"/>
            <a:ext cx="10515600" cy="1325559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/>
          <p:cNvSpPr txBox="1">
            <a:spLocks noGrp="1"/>
          </p:cNvSpPr>
          <p:nvPr>
            <p:ph type="body" idx="1"/>
          </p:nvPr>
        </p:nvSpPr>
        <p:spPr>
          <a:xfrm>
            <a:off x="839784" y="1681160"/>
            <a:ext cx="5157782" cy="823910"/>
          </a:xfrm>
        </p:spPr>
        <p:txBody>
          <a:bodyPr anchor="b"/>
          <a:lstStyle>
            <a:lvl1pPr marL="0" indent="0">
              <a:buNone/>
              <a:defRPr sz="2400" b="1"/>
            </a:lvl1pPr>
          </a:lstStyle>
          <a:p>
            <a:pPr lvl="0"/>
            <a:r>
              <a:rPr lang="da-DK"/>
              <a:t>Rediger teksttypografien i masteren</a:t>
            </a:r>
          </a:p>
        </p:txBody>
      </p:sp>
      <p:sp>
        <p:nvSpPr>
          <p:cNvPr id="4" name="Pladsholder til indhold 3"/>
          <p:cNvSpPr txBox="1">
            <a:spLocks noGrp="1"/>
          </p:cNvSpPr>
          <p:nvPr>
            <p:ph idx="2"/>
          </p:nvPr>
        </p:nvSpPr>
        <p:spPr>
          <a:xfrm>
            <a:off x="839784" y="2505071"/>
            <a:ext cx="5157782" cy="368458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tekst 4"/>
          <p:cNvSpPr txBox="1">
            <a:spLocks noGrp="1"/>
          </p:cNvSpPr>
          <p:nvPr>
            <p:ph type="body" idx="3"/>
          </p:nvPr>
        </p:nvSpPr>
        <p:spPr>
          <a:xfrm>
            <a:off x="6172200" y="1681160"/>
            <a:ext cx="5183184" cy="823910"/>
          </a:xfrm>
        </p:spPr>
        <p:txBody>
          <a:bodyPr anchor="b"/>
          <a:lstStyle>
            <a:lvl1pPr marL="0" indent="0">
              <a:buNone/>
              <a:defRPr sz="2400" b="1"/>
            </a:lvl1pPr>
          </a:lstStyle>
          <a:p>
            <a:pPr lvl="0"/>
            <a:r>
              <a:rPr lang="da-DK"/>
              <a:t>Rediger teksttypografien i masteren</a:t>
            </a:r>
          </a:p>
        </p:txBody>
      </p:sp>
      <p:sp>
        <p:nvSpPr>
          <p:cNvPr id="6" name="Pladsholder til indhold 5"/>
          <p:cNvSpPr txBox="1">
            <a:spLocks noGrp="1"/>
          </p:cNvSpPr>
          <p:nvPr>
            <p:ph idx="4"/>
          </p:nvPr>
        </p:nvSpPr>
        <p:spPr>
          <a:xfrm>
            <a:off x="6172200" y="2505071"/>
            <a:ext cx="5183184" cy="368458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7" name="Pladsholder til dato 6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92D6996-D07A-48DC-9016-73DDEF6EA860}" type="datetime1">
              <a:rPr lang="da-DK"/>
              <a:pPr lvl="0"/>
              <a:t>27-08-2021</a:t>
            </a:fld>
            <a:endParaRPr lang="da-DK"/>
          </a:p>
        </p:txBody>
      </p:sp>
      <p:sp>
        <p:nvSpPr>
          <p:cNvPr id="8" name="Pladsholder til sidefod 7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a-DK"/>
          </a:p>
        </p:txBody>
      </p:sp>
      <p:sp>
        <p:nvSpPr>
          <p:cNvPr id="9" name="Pladsholder til slidenummer 8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A9637E7-EBDB-47FE-8051-6B4CFF1B1A49}" type="slidenum"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937745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dato 2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8113680-17AC-4BB8-B673-AB3393550495}" type="datetime1">
              <a:rPr lang="da-DK"/>
              <a:pPr lvl="0"/>
              <a:t>27-08-2021</a:t>
            </a:fld>
            <a:endParaRPr lang="da-DK"/>
          </a:p>
        </p:txBody>
      </p:sp>
      <p:sp>
        <p:nvSpPr>
          <p:cNvPr id="4" name="Pladsholder til sidefod 3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a-DK"/>
          </a:p>
        </p:txBody>
      </p:sp>
      <p:sp>
        <p:nvSpPr>
          <p:cNvPr id="5" name="Pladsholder til slidenummer 4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EB4B99D-C8BD-4B17-851E-F3A0C179B775}" type="slidenum"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866886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7C47026-4F19-4751-980B-ADE7D53D421A}" type="datetime1">
              <a:rPr lang="da-DK"/>
              <a:pPr lvl="0"/>
              <a:t>27-08-2021</a:t>
            </a:fld>
            <a:endParaRPr lang="da-DK"/>
          </a:p>
        </p:txBody>
      </p:sp>
      <p:sp>
        <p:nvSpPr>
          <p:cNvPr id="3" name="Pladsholder til sidefod 2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a-DK"/>
          </a:p>
        </p:txBody>
      </p:sp>
      <p:sp>
        <p:nvSpPr>
          <p:cNvPr id="4" name="Pladsholder til slidenummer 3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1A10CBE-2CA4-45FD-A8B6-17352E6C376D}" type="slidenum"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778210110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>
          <a:xfrm>
            <a:off x="839784" y="457200"/>
            <a:ext cx="3932240" cy="1600200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/>
          <p:cNvSpPr txBox="1">
            <a:spLocks noGrp="1"/>
          </p:cNvSpPr>
          <p:nvPr>
            <p:ph idx="1"/>
          </p:nvPr>
        </p:nvSpPr>
        <p:spPr>
          <a:xfrm>
            <a:off x="5183184" y="987423"/>
            <a:ext cx="6172200" cy="487362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tekst 3"/>
          <p:cNvSpPr txBox="1">
            <a:spLocks noGrp="1"/>
          </p:cNvSpPr>
          <p:nvPr>
            <p:ph type="body" idx="2"/>
          </p:nvPr>
        </p:nvSpPr>
        <p:spPr>
          <a:xfrm>
            <a:off x="839784" y="2057400"/>
            <a:ext cx="3932240" cy="3811584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da-DK"/>
              <a:t>Rediger teksttypografien i masteren</a:t>
            </a:r>
          </a:p>
        </p:txBody>
      </p:sp>
      <p:sp>
        <p:nvSpPr>
          <p:cNvPr id="5" name="Pladsholder til dato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216831D-20E0-4245-8CA2-433E3943BB0A}" type="datetime1">
              <a:rPr lang="da-DK"/>
              <a:pPr lvl="0"/>
              <a:t>27-08-2021</a:t>
            </a:fld>
            <a:endParaRPr lang="da-DK"/>
          </a:p>
        </p:txBody>
      </p:sp>
      <p:sp>
        <p:nvSpPr>
          <p:cNvPr id="6" name="Pladsholder til sidefod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a-DK"/>
          </a:p>
        </p:txBody>
      </p:sp>
      <p:sp>
        <p:nvSpPr>
          <p:cNvPr id="7" name="Pladsholder til slidenumm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99505BF-80EE-490D-94E3-025362DF6C52}" type="slidenum"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2002790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>
          <a:xfrm>
            <a:off x="839784" y="457200"/>
            <a:ext cx="3932240" cy="1600200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billede 2"/>
          <p:cNvSpPr txBox="1">
            <a:spLocks noGrp="1"/>
          </p:cNvSpPr>
          <p:nvPr>
            <p:ph type="pic" idx="1"/>
          </p:nvPr>
        </p:nvSpPr>
        <p:spPr>
          <a:xfrm>
            <a:off x="5183184" y="987423"/>
            <a:ext cx="6172200" cy="4873623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pPr lvl="0"/>
            <a:endParaRPr lang="da-DK"/>
          </a:p>
        </p:txBody>
      </p:sp>
      <p:sp>
        <p:nvSpPr>
          <p:cNvPr id="4" name="Pladsholder til tekst 3"/>
          <p:cNvSpPr txBox="1">
            <a:spLocks noGrp="1"/>
          </p:cNvSpPr>
          <p:nvPr>
            <p:ph type="body" idx="2"/>
          </p:nvPr>
        </p:nvSpPr>
        <p:spPr>
          <a:xfrm>
            <a:off x="839784" y="2057400"/>
            <a:ext cx="3932240" cy="3811584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da-DK"/>
              <a:t>Rediger teksttypografien i masteren</a:t>
            </a:r>
          </a:p>
        </p:txBody>
      </p:sp>
      <p:sp>
        <p:nvSpPr>
          <p:cNvPr id="5" name="Pladsholder til dato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B0BE089-BCD9-4BF0-BD4D-82D656E33988}" type="datetime1">
              <a:rPr lang="da-DK"/>
              <a:pPr lvl="0"/>
              <a:t>27-08-2021</a:t>
            </a:fld>
            <a:endParaRPr lang="da-DK"/>
          </a:p>
        </p:txBody>
      </p:sp>
      <p:sp>
        <p:nvSpPr>
          <p:cNvPr id="6" name="Pladsholder til sidefod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a-DK"/>
          </a:p>
        </p:txBody>
      </p:sp>
      <p:sp>
        <p:nvSpPr>
          <p:cNvPr id="7" name="Pladsholder til slidenumm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0D1B031-9FDF-4FE0-A0F4-4F00DBEE46B2}" type="slidenum"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2272941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 txBox="1">
            <a:spLocks noGrp="1"/>
          </p:cNvSpPr>
          <p:nvPr>
            <p:ph type="title"/>
          </p:nvPr>
        </p:nvSpPr>
        <p:spPr>
          <a:xfrm>
            <a:off x="838203" y="365129"/>
            <a:ext cx="10515600" cy="132555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rmAutofit/>
          </a:bodyPr>
          <a:lstStyle/>
          <a:p>
            <a:pPr lvl="0"/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/>
          <p:cNvSpPr txBox="1">
            <a:spLocks noGrp="1"/>
          </p:cNvSpPr>
          <p:nvPr>
            <p:ph type="body" idx="1"/>
          </p:nvPr>
        </p:nvSpPr>
        <p:spPr>
          <a:xfrm>
            <a:off x="838203" y="1825627"/>
            <a:ext cx="10515600" cy="4351336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rmAutofit/>
          </a:bodyPr>
          <a:lstStyle/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/>
          <p:cNvSpPr txBox="1">
            <a:spLocks noGrp="1"/>
          </p:cNvSpPr>
          <p:nvPr>
            <p:ph type="dt" sz="half" idx="2"/>
          </p:nvPr>
        </p:nvSpPr>
        <p:spPr>
          <a:xfrm>
            <a:off x="838203" y="6356351"/>
            <a:ext cx="27432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a-DK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fld id="{8ABCA4FF-D745-4CBF-88E1-74C2C89CCCC6}" type="datetime1">
              <a:rPr lang="da-DK"/>
              <a:pPr lvl="0"/>
              <a:t>27-08-2021</a:t>
            </a:fld>
            <a:endParaRPr lang="da-DK"/>
          </a:p>
        </p:txBody>
      </p:sp>
      <p:sp>
        <p:nvSpPr>
          <p:cNvPr id="5" name="Pladsholder til sidefod 4"/>
          <p:cNvSpPr txBox="1">
            <a:spLocks noGrp="1"/>
          </p:cNvSpPr>
          <p:nvPr>
            <p:ph type="ftr" sz="quarter" idx="3"/>
          </p:nvPr>
        </p:nvSpPr>
        <p:spPr>
          <a:xfrm>
            <a:off x="4038603" y="6356351"/>
            <a:ext cx="41148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>
            <a:noAutofit/>
          </a:bodyPr>
          <a:lstStyle>
            <a:lvl1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a-DK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endParaRPr lang="da-DK"/>
          </a:p>
        </p:txBody>
      </p:sp>
      <p:sp>
        <p:nvSpPr>
          <p:cNvPr id="6" name="Pladsholder til slidenummer 5"/>
          <p:cNvSpPr txBox="1">
            <a:spLocks noGrp="1"/>
          </p:cNvSpPr>
          <p:nvPr>
            <p:ph type="sldNum" sz="quarter" idx="4"/>
          </p:nvPr>
        </p:nvSpPr>
        <p:spPr>
          <a:xfrm>
            <a:off x="8610603" y="6356351"/>
            <a:ext cx="27432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a-DK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fld id="{A3C7A9A3-8005-4B11-A796-B19971F3A063}" type="slidenum">
              <a:t>‹nr.›</a:t>
            </a:fld>
            <a:endParaRPr lang="da-D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marL="0" marR="0" lvl="0" indent="0" algn="l" defTabSz="914400" rtl="0" fontAlgn="auto" hangingPunct="1">
        <a:lnSpc>
          <a:spcPct val="90000"/>
        </a:lnSpc>
        <a:spcBef>
          <a:spcPts val="0"/>
        </a:spcBef>
        <a:spcAft>
          <a:spcPts val="0"/>
        </a:spcAft>
        <a:buNone/>
        <a:tabLst/>
        <a:defRPr lang="da-DK" sz="4400" b="0" i="0" u="none" strike="noStrike" kern="1200" cap="none" spc="0" baseline="0">
          <a:solidFill>
            <a:srgbClr val="000000"/>
          </a:solidFill>
          <a:uFillTx/>
          <a:latin typeface="Calibri Light"/>
        </a:defRPr>
      </a:lvl1pPr>
    </p:titleStyle>
    <p:bodyStyle>
      <a:lvl1pPr marL="228600" marR="0" lvl="0" indent="-228600" algn="l" defTabSz="914400" rtl="0" fontAlgn="auto" hangingPunct="1">
        <a:lnSpc>
          <a:spcPct val="90000"/>
        </a:lnSpc>
        <a:spcBef>
          <a:spcPts val="1000"/>
        </a:spcBef>
        <a:spcAft>
          <a:spcPts val="0"/>
        </a:spcAft>
        <a:buSzPct val="100000"/>
        <a:buFont typeface="Arial" pitchFamily="34"/>
        <a:buChar char="•"/>
        <a:tabLst/>
        <a:defRPr lang="da-DK" sz="2800" b="0" i="0" u="none" strike="noStrike" kern="1200" cap="none" spc="0" baseline="0">
          <a:solidFill>
            <a:srgbClr val="000000"/>
          </a:solidFill>
          <a:uFillTx/>
          <a:latin typeface="Calibri"/>
        </a:defRPr>
      </a:lvl1pPr>
      <a:lvl2pPr marL="685800" marR="0" lvl="1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da-DK" sz="2400" b="0" i="0" u="none" strike="noStrike" kern="1200" cap="none" spc="0" baseline="0">
          <a:solidFill>
            <a:srgbClr val="000000"/>
          </a:solidFill>
          <a:uFillTx/>
          <a:latin typeface="Calibri"/>
        </a:defRPr>
      </a:lvl2pPr>
      <a:lvl3pPr marL="1143000" marR="0" lvl="2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da-DK" sz="2000" b="0" i="0" u="none" strike="noStrike" kern="1200" cap="none" spc="0" baseline="0">
          <a:solidFill>
            <a:srgbClr val="000000"/>
          </a:solidFill>
          <a:uFillTx/>
          <a:latin typeface="Calibri"/>
        </a:defRPr>
      </a:lvl3pPr>
      <a:lvl4pPr marL="1600200" marR="0" lvl="3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da-DK" sz="1800" b="0" i="0" u="none" strike="noStrike" kern="1200" cap="none" spc="0" baseline="0">
          <a:solidFill>
            <a:srgbClr val="000000"/>
          </a:solidFill>
          <a:uFillTx/>
          <a:latin typeface="Calibri"/>
        </a:defRPr>
      </a:lvl4pPr>
      <a:lvl5pPr marL="2057400" marR="0" lvl="4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da-DK" sz="1800" b="0" i="0" u="none" strike="noStrike" kern="1200" cap="none" spc="0" baseline="0">
          <a:solidFill>
            <a:srgbClr val="000000"/>
          </a:solidFill>
          <a:uFillTx/>
          <a:latin typeface="Calibri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led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4032" y="119585"/>
            <a:ext cx="11591638" cy="6634685"/>
          </a:xfrm>
          <a:prstGeom prst="rect">
            <a:avLst/>
          </a:prstGeom>
          <a:noFill/>
          <a:ln cap="flat"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ema">
  <a:themeElements>
    <a:clrScheme name="Kont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ont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Kont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ont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3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tema</vt:lpstr>
      <vt:lpstr>PowerPoint-præsentation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MØDE DEA</dc:title>
  <dc:creator>Jens Boe Nielsen</dc:creator>
  <cp:lastModifiedBy>Peter Amstrup</cp:lastModifiedBy>
  <cp:revision>12</cp:revision>
  <dcterms:created xsi:type="dcterms:W3CDTF">2018-05-06T15:18:11Z</dcterms:created>
  <dcterms:modified xsi:type="dcterms:W3CDTF">2021-08-27T08:22:00Z</dcterms:modified>
</cp:coreProperties>
</file>