
<file path=[Content_Types].xml><?xml version="1.0" encoding="utf-8"?>
<Types xmlns="http://schemas.openxmlformats.org/package/2006/content-types">
  <Default Extension="bin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2.bin" ContentType="image/jpeg"/>
  <Override PartName="/ppt/notesSlides/notesSlide3.xml" ContentType="application/vnd.openxmlformats-officedocument.presentationml.notesSlide+xml"/>
  <Override PartName="/ppt/media/image3.bin" ContentType="image/jpeg"/>
  <Override PartName="/ppt/notesSlides/notesSlide4.xml" ContentType="application/vnd.openxmlformats-officedocument.presentationml.notesSlide+xml"/>
  <Override PartName="/ppt/media/image4.bin" ContentType="image/jpeg"/>
  <Override PartName="/ppt/notesSlides/notesSlide5.xml" ContentType="application/vnd.openxmlformats-officedocument.presentationml.notesSlide+xml"/>
  <Override PartName="/ppt/media/image5.bin" ContentType="image/jpeg"/>
  <Override PartName="/ppt/notesSlides/notesSlide6.xml" ContentType="application/vnd.openxmlformats-officedocument.presentationml.notesSlide+xml"/>
  <Override PartName="/ppt/media/image6.bin" ContentType="image/jpeg"/>
  <Override PartName="/ppt/notesSlides/notesSlide7.xml" ContentType="application/vnd.openxmlformats-officedocument.presentationml.notesSlide+xml"/>
  <Override PartName="/ppt/media/image7.bin" ContentType="image/jpeg"/>
  <Override PartName="/ppt/notesSlides/notesSlide8.xml" ContentType="application/vnd.openxmlformats-officedocument.presentationml.notesSlide+xml"/>
  <Override PartName="/ppt/media/image8.bin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</p:sldIdLst>
  <p:sldSz cx="9906000" cy="6858000" type="A4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808C"/>
    <a:srgbClr val="C5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5" autoAdjust="0"/>
  </p:normalViewPr>
  <p:slideViewPr>
    <p:cSldViewPr snapToGrid="0">
      <p:cViewPr varScale="1">
        <p:scale>
          <a:sx n="99" d="100"/>
          <a:sy n="99" d="100"/>
        </p:scale>
        <p:origin x="1242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3A73B-A244-484C-800B-705039D9687B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63B6C-8DEA-4B83-B2F3-1A286638E611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409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63B6C-8DEA-4B83-B2F3-1A286638E611}" type="slidenum">
              <a:rPr lang="da-DK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512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7370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059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067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093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891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601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8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712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4808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0159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824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340" y="987428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354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90F2E-A188-4183-9BBE-0525726E45F0}" type="datetimeFigureOut">
              <a:rPr lang="da-DK"/>
              <a:pPr/>
              <a:t>09-08-2021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10C8E-E3BA-4B7C-B528-49F35C5B827A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894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0" r:id="rId3"/>
    <p:sldLayoutId id="2147483658" r:id="rId4"/>
    <p:sldLayoutId id="2147483656" r:id="rId5"/>
    <p:sldLayoutId id="2147483654" r:id="rId6"/>
    <p:sldLayoutId id="2147483651" r:id="rId7"/>
    <p:sldLayoutId id="2147483649" r:id="rId8"/>
    <p:sldLayoutId id="2147483659" r:id="rId9"/>
    <p:sldLayoutId id="2147483657" r:id="rId10"/>
    <p:sldLayoutId id="21474836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6192" y="126464"/>
            <a:ext cx="9619200" cy="6570000"/>
          </a:xfrm>
          <a:prstGeom prst="rect">
            <a:avLst/>
          </a:prstGeom>
          <a:solidFill>
            <a:srgbClr val="C5C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da-DK"/>
          </a:p>
        </p:txBody>
      </p:sp>
      <p:sp>
        <p:nvSpPr>
          <p:cNvPr id="5" name="TextBox 4"/>
          <p:cNvSpPr txBox="1"/>
          <p:nvPr/>
        </p:nvSpPr>
        <p:spPr>
          <a:xfrm>
            <a:off x="268003" y="2963364"/>
            <a:ext cx="902911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26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Offentlig adgang i naturen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58986" y="3493122"/>
            <a:ext cx="91845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8327" y="3748955"/>
            <a:ext cx="1822303" cy="261610"/>
          </a:xfrm>
          <a:prstGeom prst="rect">
            <a:avLst/>
          </a:prstGeom>
          <a:noFill/>
        </p:spPr>
      </p:sp>
      <p:sp>
        <p:nvSpPr>
          <p:cNvPr id="13" name="TextBox 12"/>
          <p:cNvSpPr txBox="1"/>
          <p:nvPr/>
        </p:nvSpPr>
        <p:spPr>
          <a:xfrm>
            <a:off x="298326" y="4040349"/>
            <a:ext cx="9040688" cy="230832"/>
          </a:xfrm>
          <a:prstGeom prst="rect">
            <a:avLst/>
          </a:prstGeom>
          <a:noFill/>
        </p:spPr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423" y="6196147"/>
            <a:ext cx="150495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Box 15"/>
          <p:cNvSpPr txBox="1"/>
          <p:nvPr/>
        </p:nvSpPr>
        <p:spPr>
          <a:xfrm>
            <a:off x="288883" y="6112884"/>
            <a:ext cx="4404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Published by Mette Lundstrøm Jørgensen</a:t>
            </a:r>
            <a:endParaRPr lang="da-DK" sz="8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da-DK" sz="8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August 9 2021 at 13:23</a:t>
            </a:r>
          </a:p>
          <a:p>
            <a:r>
              <a:rPr lang="da-DK" sz="80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Powered by </a:t>
            </a:r>
            <a:r>
              <a:rPr lang="da-DK" sz="80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Enalyzer</a:t>
            </a:r>
            <a:endParaRPr lang="da-DK" sz="8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44775" y="3754591"/>
            <a:ext cx="1554924" cy="261610"/>
          </a:xfrm>
          <a:prstGeom prst="rect">
            <a:avLst/>
          </a:prstGeom>
          <a:noFill/>
        </p:spPr>
      </p:sp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Råder kommunen over offentligt tilgængelige legepladser, som kan benyttes af børn og/eller voksne med fysisk handicap?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13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164" y="1799133"/>
            <a:ext cx="8617228" cy="4143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Er der naturområder eller parker i kommunen med særlige handicapegnede sammenhængende stisystemer?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14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164" y="1799133"/>
            <a:ext cx="8617228" cy="4143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Er der handicapvenlig adgang til badesø eller strand mindst et sted i kommunen, således så det er muligt at bade, selv om man fx sidder i kørestol eller er dårligt gående?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15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877" y="1799133"/>
            <a:ext cx="8973803" cy="4115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Er der adgang til handicaptoilet i umiddelbar nærhed til handicapvenlige naturområder, strande, parker, legepladser o.l.?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16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877" y="1799133"/>
            <a:ext cx="8973803" cy="4115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Er der særlige og afmærkede handicapparkeringspladser i forbindelse med adgang til strand, park, legepladser og naturområder?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17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877" y="1799133"/>
            <a:ext cx="8973803" cy="4115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Råder kommunen over andre handicapfaciliteter i tilknytning til naturen?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18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5877" y="1799133"/>
            <a:ext cx="8973803" cy="39248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98327" y="295647"/>
            <a:ext cx="51199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a-DK" sz="1200" b="1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Har kommunen ét samlet sted på sin hjemmeside, hvor der er et overblik over hvilke handicapvenlige natur-, park og strandområder,kommunen råder over, og hvilke faciliteter, der er?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98326" y="694046"/>
            <a:ext cx="5382627" cy="233975"/>
          </a:xfrm>
          <a:prstGeom prst="rect">
            <a:avLst/>
          </a:prstGeom>
          <a:noFill/>
        </p:spPr>
      </p:sp>
      <p:sp>
        <p:nvSpPr>
          <p:cNvPr id="16" name="TextBox 15"/>
          <p:cNvSpPr txBox="1"/>
          <p:nvPr/>
        </p:nvSpPr>
        <p:spPr>
          <a:xfrm>
            <a:off x="288883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Powered by Enalyzer | August 9 2021 at 13:23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98629" y="6424169"/>
            <a:ext cx="44046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800">
                <a:solidFill>
                  <a:srgbClr val="6D808C"/>
                </a:solidFill>
                <a:latin typeface="Arial" pitchFamily="34" charset="0"/>
                <a:cs typeface="Arial" pitchFamily="34" charset="0"/>
              </a:rPr>
              <a:t>19</a:t>
            </a:r>
          </a:p>
        </p:txBody>
      </p:sp>
      <p:pic>
        <p:nvPicPr>
          <p:cNvPr id="10" name="object" descr="gre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164" y="1799133"/>
            <a:ext cx="8617228" cy="41439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683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A4-papir (210 x 297 mm)</PresentationFormat>
  <Paragraphs>33</Paragraphs>
  <Slides>8</Slides>
  <Notes>8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Mogens Folkmann Andersen</dc:creator>
  <cp:lastModifiedBy>Mogens Folkmann Andersen</cp:lastModifiedBy>
  <cp:revision>1</cp:revision>
  <dcterms:modified xsi:type="dcterms:W3CDTF">2021-08-09T11:25:16Z</dcterms:modified>
</cp:coreProperties>
</file>